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2" r:id="rId9"/>
    <p:sldId id="293" r:id="rId10"/>
    <p:sldId id="301" r:id="rId11"/>
    <p:sldId id="294" r:id="rId12"/>
    <p:sldId id="291" r:id="rId13"/>
    <p:sldId id="302" r:id="rId14"/>
    <p:sldId id="304" r:id="rId15"/>
    <p:sldId id="305" r:id="rId16"/>
    <p:sldId id="296" r:id="rId17"/>
    <p:sldId id="303" r:id="rId18"/>
    <p:sldId id="295" r:id="rId19"/>
    <p:sldId id="298" r:id="rId20"/>
    <p:sldId id="297"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4" d="100"/>
          <a:sy n="64" d="100"/>
        </p:scale>
        <p:origin x="900" y="72"/>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5/13/2021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5" y="58722"/>
            <a:ext cx="12018572"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cart page represent responsiveness which comes under robustness. </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Message box which is used to communicate represents task conformance. </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New farmers can get to know more about healthy harvest. </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Shop-Details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7247" y="2631521"/>
            <a:ext cx="1964170" cy="504000"/>
          </a:xfrm>
        </p:spPr>
        <p:txBody>
          <a:bodyPr>
            <a:normAutofit fontScale="92500" lnSpcReduction="20000"/>
          </a:bodyPr>
          <a:lstStyle/>
          <a:p>
            <a:r>
              <a:rPr lang="en-US" dirty="0"/>
              <a:t>P D S </a:t>
            </a:r>
          </a:p>
          <a:p>
            <a:r>
              <a:rPr lang="en-US" dirty="0"/>
              <a:t>Sigera</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Billing-details, 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5855624"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120328" y="329049"/>
            <a:ext cx="4706911" cy="2145040"/>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Special offers. </a:t>
            </a:r>
          </a:p>
        </p:txBody>
      </p:sp>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5"/>
          <a:stretch>
            <a:fillRect/>
          </a:stretch>
        </p:blipFill>
        <p:spPr>
          <a:xfrm>
            <a:off x="1" y="39822"/>
            <a:ext cx="6250898"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5068" y="2470051"/>
            <a:ext cx="7290217" cy="4098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732F8228-0D42-4376-871A-D619B3FB58CE}"/>
              </a:ext>
            </a:extLst>
          </p:cNvPr>
          <p:cNvSpPr txBox="1"/>
          <p:nvPr/>
        </p:nvSpPr>
        <p:spPr>
          <a:xfrm>
            <a:off x="579886" y="4795861"/>
            <a:ext cx="4706911" cy="2134784"/>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send donation requests.</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7727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25259" y="376491"/>
            <a:ext cx="4706911" cy="2190008"/>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the available services.</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490741"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6682" y="2469750"/>
            <a:ext cx="7135318" cy="4011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A07C6EF5-A348-4077-9D5A-AF6E8E86CF73}"/>
              </a:ext>
            </a:extLst>
          </p:cNvPr>
          <p:cNvSpPr txBox="1"/>
          <p:nvPr/>
        </p:nvSpPr>
        <p:spPr>
          <a:xfrm>
            <a:off x="283201" y="4587327"/>
            <a:ext cx="4706911" cy="1817752"/>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Displayer the community details and customer base.</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p:txBody>
      </p:sp>
    </p:spTree>
    <p:extLst>
      <p:ext uri="{BB962C8B-B14F-4D97-AF65-F5344CB8AC3E}">
        <p14:creationId xmlns:p14="http://schemas.microsoft.com/office/powerpoint/2010/main" val="22768526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6880485" y="3346966"/>
            <a:ext cx="5234242"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906125" y="89940"/>
            <a:ext cx="6199159"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642965" y="325410"/>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95506"/>
            <a:ext cx="7456602" cy="419433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640699" y="4938226"/>
            <a:ext cx="4474028" cy="1177799"/>
          </a:xfrm>
          <a:prstGeom prst="rect">
            <a:avLst/>
          </a:prstGeom>
          <a:noFill/>
        </p:spPr>
        <p:txBody>
          <a:bodyPr wrap="square" lIns="0" tIns="0" rIns="0" bIns="0" rtlCol="0">
            <a:noAutofit/>
          </a:bodyPr>
          <a:lstStyle/>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products with prices.</a:t>
            </a:r>
            <a:endParaRPr lang="en-US" sz="1200" dirty="0">
              <a:solidFill>
                <a:schemeClr val="tx1">
                  <a:lumMod val="75000"/>
                  <a:lumOff val="25000"/>
                </a:schemeClr>
              </a:solidFill>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Multi page format.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187224" y="118180"/>
            <a:ext cx="4706911" cy="2473492"/>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Details about the product.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select the quantity/weight.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add the product to the cart.</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186597"/>
            <a:ext cx="4179579" cy="1490657"/>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0197" y="2685704"/>
            <a:ext cx="7096087" cy="399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04" y="2483026"/>
            <a:ext cx="7358903" cy="413746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45869"/>
            <a:ext cx="4706911" cy="2472481"/>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multiple blog posts sorted according to the published date.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3980618D-7E36-43F0-A93A-8457F6F01874}"/>
              </a:ext>
            </a:extLst>
          </p:cNvPr>
          <p:cNvSpPr txBox="1"/>
          <p:nvPr/>
        </p:nvSpPr>
        <p:spPr>
          <a:xfrm>
            <a:off x="7645497" y="4812835"/>
            <a:ext cx="4347147" cy="1955225"/>
          </a:xfrm>
          <a:prstGeom prst="rect">
            <a:avLst/>
          </a:prstGeom>
          <a:noFill/>
        </p:spPr>
        <p:txBody>
          <a:bodyPr wrap="square" lIns="0" tIns="0" rIns="0" bIns="0" rtlCol="0">
            <a:noAutofit/>
          </a:bodyPr>
          <a:lstStyle/>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see the number of views, comments and replies. </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1826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Read More / Explore buttons represents the predictable of learnability function. </a:t>
            </a:r>
          </a:p>
        </p:txBody>
      </p:sp>
      <p:sp>
        <p:nvSpPr>
          <p:cNvPr id="3" name="TextBox 2">
            <a:extLst>
              <a:ext uri="{FF2B5EF4-FFF2-40B4-BE49-F238E27FC236}">
                <a16:creationId xmlns:a16="http://schemas.microsoft.com/office/drawing/2014/main" id="{04826F7D-E7AC-4F89-9314-6BA1EC6A0A71}"/>
              </a:ext>
            </a:extLst>
          </p:cNvPr>
          <p:cNvSpPr txBox="1"/>
          <p:nvPr/>
        </p:nvSpPr>
        <p:spPr>
          <a:xfrm>
            <a:off x="7044613" y="4994018"/>
            <a:ext cx="3816220" cy="1490757"/>
          </a:xfrm>
          <a:prstGeom prst="rect">
            <a:avLst/>
          </a:prstGeom>
          <a:noFill/>
        </p:spPr>
        <p:txBody>
          <a:bodyPr wrap="square" lIns="0" tIns="0" rIns="0" bIns="0" rtlCol="0">
            <a:noAutofit/>
          </a:bodyPr>
          <a:lstStyle/>
          <a:p>
            <a:pPr marL="342900" indent="-34290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Text and images catches the human eye making them more aware about healthy harvest. </a:t>
            </a:r>
          </a:p>
        </p:txBody>
      </p:sp>
    </p:spTree>
    <p:extLst>
      <p:ext uri="{BB962C8B-B14F-4D97-AF65-F5344CB8AC3E}">
        <p14:creationId xmlns:p14="http://schemas.microsoft.com/office/powerpoint/2010/main" val="251359835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BF51BA-BD97-4518-9266-AD3D615498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Green pitch deck</Template>
  <TotalTime>849</TotalTime>
  <Words>807</Words>
  <Application>Microsoft Office PowerPoint</Application>
  <PresentationFormat>Widescreen</PresentationFormat>
  <Paragraphs>109</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PowerPoint Presentation</vt:lpstr>
      <vt:lpstr>PowerPoint Presentation</vt:lpstr>
      <vt:lpstr>PowerPoint Presentation</vt:lpstr>
      <vt:lpstr>HOME PAGE</vt:lpstr>
      <vt:lpstr>PowerPoint Presentation</vt:lpstr>
      <vt:lpstr>PowerPoint Presentation</vt:lpstr>
      <vt:lpstr>PowerPoint Presentation</vt:lpstr>
      <vt:lpstr>HOME PAGE</vt:lpstr>
      <vt:lpstr>PowerPoint Presentation</vt:lpstr>
      <vt:lpstr>PowerPoint Presentation</vt:lpstr>
      <vt:lpstr>PowerPoint Presentation</vt:lpstr>
      <vt:lpstr>PowerPoint Presentation</vt:lpstr>
      <vt:lpstr>PowerPoint Presentation</vt:lpstr>
      <vt:lpstr>HOME PAGE</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Neranji Sulakshika</cp:lastModifiedBy>
  <cp:revision>116</cp:revision>
  <dcterms:created xsi:type="dcterms:W3CDTF">2021-04-23T18:15:47Z</dcterms:created>
  <dcterms:modified xsi:type="dcterms:W3CDTF">2021-05-13T06:40:30Z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